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57" d="100"/>
          <a:sy n="57" d="100"/>
        </p:scale>
        <p:origin x="3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A93C5-5EE1-6342-104A-5BF1FFD5FB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64D90C-C2F6-285A-38E4-B4BA49D907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9C957-79A0-F371-472C-1FD24D73E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7759F-11B0-6B35-0750-D18CC9A06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D343D-E9E9-7B83-8C67-F6424CB0E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2347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95FF5-6134-0FE5-9CC5-CC0C1D010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AAA5D6-BF71-2C44-E274-5E19D4AF5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19EEA-9C63-42F5-2D11-566EB82E8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84F80-2DEB-21BF-95B4-FDDB9FC37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16199-0429-9477-5674-90CB4EAC8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6945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922BB5-173A-0B71-A274-757928CC19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F4827-644C-7493-7E2B-71A184A00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BA996-F355-42E1-2D17-F0B964885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447A6-8FD4-A9F4-2292-3B5D89D8C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EF4BF1-6553-947F-8547-DAC9CB91E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4723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32801-36DD-BC0B-F67D-8DDA4F96A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C7F7D-5719-55A8-753F-FD77F1AD5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6E181-DC3E-F2D3-E915-566992E7B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C2085-0BED-E55E-B76E-9CE64250F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408C5-3B54-D93B-BE4F-7B39A8AB3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064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1043B-2AAC-5579-2BC9-34080FB33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F8959-C014-B546-DE5D-8B5D09D4D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6B8C8-3013-F137-80D2-F5CF40E37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A5DBB-9001-90EE-FF94-D071B3B34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28081-A2F2-F03A-0F7E-7B75DD241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2558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8CD57-F162-9F26-2EB0-32F563744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6CCE5-2F1E-06B4-7B01-BA647447AC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B0A22E-9C2E-EC37-068D-DBB216E4B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A0B693-9F63-A8BD-E5ED-676FB9E4B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D5798-7FAB-985A-9604-101663FB0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7B075-788F-4CC3-A334-1FF7C5E64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5848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A8B2-38A4-E11A-E477-824244662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3FC7B-1DDE-0CD0-49A5-E70B4273A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98EC94-DA79-9316-7661-4FB462333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E86A47-FFEC-0C03-3BFE-8E81F4521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0A3A78-E87C-104F-31E6-0A7217DBF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1B7A4F-9F77-264E-903B-75BC6343A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E6FDD3-28DC-C741-CAEF-F86DAB85C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99CA6B-DC19-239D-852A-29073D952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413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496C8-E6C1-C97F-A252-1154C0219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ACCB6A-E23C-D296-1F17-D95471109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FE9E5C-CA5B-99D6-771A-59D0956EF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5B925C-63CB-464F-CFD9-98F52AC60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2723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081B7A-DBB2-D6DC-9E73-A9B2EF3DC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63BA43-FFE8-31B2-6FD3-633DE73BF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ECCDEC-954B-2E11-3AB0-7AA86302A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7911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E8F37-1146-6974-C942-88120BDA8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8ECA4-066E-62C6-7313-351F1A43A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251E2-75C9-C187-B523-16F40551A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429EB2-1174-C008-CA53-B30FDBB7C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4F413-2DD4-4A24-349A-035AAE49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5CABE5-ABD4-2C7B-C5D6-8FDFD39E0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8990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E6A1A-779A-FE01-4861-BAEA49110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7245FC-AA07-AB39-1321-8D79B843DD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508552-302A-6BA5-44F1-84BE7D961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5A3CA-E99A-7855-A565-AB1A34F83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D3D94-BD27-09CD-C86E-C7DB93AFA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E47EE-77F9-523B-5413-2FF0F6A72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5688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08271C-6442-A2C7-0E7E-59E24880A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32673-34E4-316F-3E38-E7B75B53A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C3370-4B49-4BDB-23BF-8447584A5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495901-839D-44B5-9BC3-77C1938A99D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9110C-96E1-D1A8-2818-A074DB42A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F1885-CB6C-4A3B-12C7-54C8A179B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CFBA1-202A-423C-92DF-3BCEB4C40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3662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-up of hands shaking">
            <a:extLst>
              <a:ext uri="{FF2B5EF4-FFF2-40B4-BE49-F238E27FC236}">
                <a16:creationId xmlns:a16="http://schemas.microsoft.com/office/drawing/2014/main" id="{9C905B6E-CFD1-F74B-632B-F387DEA30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9" r="374"/>
          <a:stretch>
            <a:fillRect/>
          </a:stretch>
        </p:blipFill>
        <p:spPr>
          <a:xfrm>
            <a:off x="-110205" y="9"/>
            <a:ext cx="12302206" cy="6988619"/>
          </a:xfrm>
          <a:custGeom>
            <a:avLst/>
            <a:gdLst/>
            <a:ahLst/>
            <a:cxnLst/>
            <a:rect l="l" t="t" r="r" b="b"/>
            <a:pathLst>
              <a:path w="11862684" h="6858000">
                <a:moveTo>
                  <a:pt x="1047342" y="0"/>
                </a:moveTo>
                <a:lnTo>
                  <a:pt x="4590463" y="0"/>
                </a:lnTo>
                <a:lnTo>
                  <a:pt x="5499874" y="0"/>
                </a:lnTo>
                <a:lnTo>
                  <a:pt x="5723425" y="0"/>
                </a:lnTo>
                <a:lnTo>
                  <a:pt x="7580390" y="0"/>
                </a:lnTo>
                <a:lnTo>
                  <a:pt x="7747884" y="0"/>
                </a:lnTo>
                <a:lnTo>
                  <a:pt x="7824084" y="0"/>
                </a:lnTo>
                <a:lnTo>
                  <a:pt x="11862684" y="0"/>
                </a:lnTo>
                <a:lnTo>
                  <a:pt x="11862684" y="6858000"/>
                </a:lnTo>
                <a:lnTo>
                  <a:pt x="7824084" y="6858000"/>
                </a:lnTo>
                <a:lnTo>
                  <a:pt x="7747884" y="6858000"/>
                </a:lnTo>
                <a:lnTo>
                  <a:pt x="7580390" y="6858000"/>
                </a:lnTo>
                <a:lnTo>
                  <a:pt x="5723425" y="6858000"/>
                </a:lnTo>
                <a:lnTo>
                  <a:pt x="5499874" y="6858000"/>
                </a:lnTo>
                <a:lnTo>
                  <a:pt x="4590463" y="6858000"/>
                </a:lnTo>
                <a:lnTo>
                  <a:pt x="1654188" y="6858000"/>
                </a:lnTo>
                <a:cubicBezTo>
                  <a:pt x="1530404" y="6786859"/>
                  <a:pt x="1412658" y="6701489"/>
                  <a:pt x="1279816" y="6658805"/>
                </a:cubicBezTo>
                <a:cubicBezTo>
                  <a:pt x="1189242" y="6630349"/>
                  <a:pt x="1101686" y="6580550"/>
                  <a:pt x="1116783" y="6431153"/>
                </a:cubicBezTo>
                <a:cubicBezTo>
                  <a:pt x="1119802" y="6388469"/>
                  <a:pt x="1095648" y="6356456"/>
                  <a:pt x="1059419" y="6367127"/>
                </a:cubicBezTo>
                <a:cubicBezTo>
                  <a:pt x="989979" y="6388469"/>
                  <a:pt x="956768" y="6327999"/>
                  <a:pt x="917520" y="6281757"/>
                </a:cubicBezTo>
                <a:cubicBezTo>
                  <a:pt x="848079" y="6199945"/>
                  <a:pt x="781658" y="6114575"/>
                  <a:pt x="669950" y="6100347"/>
                </a:cubicBezTo>
                <a:cubicBezTo>
                  <a:pt x="691084" y="6036320"/>
                  <a:pt x="727312" y="6043434"/>
                  <a:pt x="760524" y="6057663"/>
                </a:cubicBezTo>
                <a:cubicBezTo>
                  <a:pt x="848079" y="6093234"/>
                  <a:pt x="935634" y="6132361"/>
                  <a:pt x="1023188" y="6167932"/>
                </a:cubicBezTo>
                <a:cubicBezTo>
                  <a:pt x="1080552" y="6189274"/>
                  <a:pt x="1137916" y="6221287"/>
                  <a:pt x="1213395" y="6196388"/>
                </a:cubicBezTo>
                <a:cubicBezTo>
                  <a:pt x="1146974" y="6068335"/>
                  <a:pt x="1035266" y="6043434"/>
                  <a:pt x="944692" y="6004307"/>
                </a:cubicBezTo>
                <a:cubicBezTo>
                  <a:pt x="832982" y="5954508"/>
                  <a:pt x="766562" y="5862025"/>
                  <a:pt x="685045" y="5755314"/>
                </a:cubicBezTo>
                <a:cubicBezTo>
                  <a:pt x="766562" y="5726858"/>
                  <a:pt x="817887" y="5805112"/>
                  <a:pt x="884310" y="5801555"/>
                </a:cubicBezTo>
                <a:cubicBezTo>
                  <a:pt x="887328" y="5790884"/>
                  <a:pt x="893366" y="5769542"/>
                  <a:pt x="893366" y="5769542"/>
                </a:cubicBezTo>
                <a:cubicBezTo>
                  <a:pt x="784676" y="5712629"/>
                  <a:pt x="736372" y="5605917"/>
                  <a:pt x="718256" y="5474306"/>
                </a:cubicBezTo>
                <a:cubicBezTo>
                  <a:pt x="712218" y="5406721"/>
                  <a:pt x="672970" y="5385379"/>
                  <a:pt x="633720" y="5353367"/>
                </a:cubicBezTo>
                <a:cubicBezTo>
                  <a:pt x="500878" y="5243097"/>
                  <a:pt x="358980" y="5143500"/>
                  <a:pt x="247270" y="4994104"/>
                </a:cubicBezTo>
                <a:cubicBezTo>
                  <a:pt x="377094" y="5011889"/>
                  <a:pt x="479744" y="5111487"/>
                  <a:pt x="615606" y="5154171"/>
                </a:cubicBezTo>
                <a:cubicBezTo>
                  <a:pt x="506917" y="4990547"/>
                  <a:pt x="365016" y="4905177"/>
                  <a:pt x="235194" y="4805580"/>
                </a:cubicBezTo>
                <a:cubicBezTo>
                  <a:pt x="174810" y="4759339"/>
                  <a:pt x="120468" y="4702425"/>
                  <a:pt x="51026" y="4677526"/>
                </a:cubicBezTo>
                <a:cubicBezTo>
                  <a:pt x="26873" y="4670412"/>
                  <a:pt x="-15396" y="4652628"/>
                  <a:pt x="5740" y="4602828"/>
                </a:cubicBezTo>
                <a:cubicBezTo>
                  <a:pt x="23854" y="4560144"/>
                  <a:pt x="57065" y="4574373"/>
                  <a:pt x="87257" y="4585042"/>
                </a:cubicBezTo>
                <a:cubicBezTo>
                  <a:pt x="159715" y="4613499"/>
                  <a:pt x="238213" y="4613499"/>
                  <a:pt x="337844" y="4613499"/>
                </a:cubicBezTo>
                <a:cubicBezTo>
                  <a:pt x="253310" y="4478331"/>
                  <a:pt x="99332" y="4521016"/>
                  <a:pt x="26873" y="4378734"/>
                </a:cubicBezTo>
                <a:cubicBezTo>
                  <a:pt x="117448" y="4353835"/>
                  <a:pt x="186888" y="4403633"/>
                  <a:pt x="259346" y="4414305"/>
                </a:cubicBezTo>
                <a:cubicBezTo>
                  <a:pt x="325769" y="4424975"/>
                  <a:pt x="340863" y="4400076"/>
                  <a:pt x="325769" y="4321821"/>
                </a:cubicBezTo>
                <a:cubicBezTo>
                  <a:pt x="301616" y="4200882"/>
                  <a:pt x="337844" y="4140411"/>
                  <a:pt x="434458" y="4172424"/>
                </a:cubicBezTo>
                <a:cubicBezTo>
                  <a:pt x="525031" y="4204438"/>
                  <a:pt x="534089" y="4158196"/>
                  <a:pt x="509936" y="4090612"/>
                </a:cubicBezTo>
                <a:cubicBezTo>
                  <a:pt x="473706" y="3991015"/>
                  <a:pt x="512954" y="3912759"/>
                  <a:pt x="540128" y="3827390"/>
                </a:cubicBezTo>
                <a:cubicBezTo>
                  <a:pt x="582395" y="3699337"/>
                  <a:pt x="564281" y="3635309"/>
                  <a:pt x="476725" y="3539269"/>
                </a:cubicBezTo>
                <a:cubicBezTo>
                  <a:pt x="425400" y="3485914"/>
                  <a:pt x="374074" y="3439672"/>
                  <a:pt x="301616" y="3393429"/>
                </a:cubicBezTo>
                <a:cubicBezTo>
                  <a:pt x="467668" y="3368530"/>
                  <a:pt x="295577" y="3283162"/>
                  <a:pt x="352940" y="3229805"/>
                </a:cubicBezTo>
                <a:cubicBezTo>
                  <a:pt x="470686" y="3208463"/>
                  <a:pt x="564281" y="3379202"/>
                  <a:pt x="724294" y="3329402"/>
                </a:cubicBezTo>
                <a:cubicBezTo>
                  <a:pt x="531070" y="3183563"/>
                  <a:pt x="313691" y="3137322"/>
                  <a:pt x="171792" y="2941684"/>
                </a:cubicBezTo>
                <a:cubicBezTo>
                  <a:pt x="205002" y="2899000"/>
                  <a:pt x="238213" y="2941684"/>
                  <a:pt x="265385" y="2923898"/>
                </a:cubicBezTo>
                <a:cubicBezTo>
                  <a:pt x="265385" y="2913227"/>
                  <a:pt x="582395" y="2980812"/>
                  <a:pt x="600510" y="2703362"/>
                </a:cubicBezTo>
                <a:cubicBezTo>
                  <a:pt x="606548" y="2703362"/>
                  <a:pt x="612587" y="2703362"/>
                  <a:pt x="618624" y="2692689"/>
                </a:cubicBezTo>
                <a:cubicBezTo>
                  <a:pt x="651834" y="2653563"/>
                  <a:pt x="621644" y="2561080"/>
                  <a:pt x="675988" y="2553965"/>
                </a:cubicBezTo>
                <a:cubicBezTo>
                  <a:pt x="736372" y="2546851"/>
                  <a:pt x="793735" y="2514837"/>
                  <a:pt x="857136" y="2532623"/>
                </a:cubicBezTo>
                <a:cubicBezTo>
                  <a:pt x="905443" y="2546851"/>
                  <a:pt x="956768" y="2564636"/>
                  <a:pt x="1008094" y="2564636"/>
                </a:cubicBezTo>
                <a:cubicBezTo>
                  <a:pt x="1062438" y="2564636"/>
                  <a:pt x="1137916" y="2685576"/>
                  <a:pt x="1171128" y="2525509"/>
                </a:cubicBezTo>
                <a:cubicBezTo>
                  <a:pt x="1171128" y="2518395"/>
                  <a:pt x="1264720" y="2536181"/>
                  <a:pt x="1316045" y="2543294"/>
                </a:cubicBezTo>
                <a:cubicBezTo>
                  <a:pt x="1358314" y="2550408"/>
                  <a:pt x="1409640" y="2582422"/>
                  <a:pt x="1439830" y="2518395"/>
                </a:cubicBezTo>
                <a:cubicBezTo>
                  <a:pt x="1454926" y="2479267"/>
                  <a:pt x="1382466" y="2408126"/>
                  <a:pt x="1319065" y="2401012"/>
                </a:cubicBezTo>
                <a:cubicBezTo>
                  <a:pt x="1261702" y="2393898"/>
                  <a:pt x="1204338" y="2386784"/>
                  <a:pt x="1149994" y="2401012"/>
                </a:cubicBezTo>
                <a:cubicBezTo>
                  <a:pt x="1083572" y="2418796"/>
                  <a:pt x="1047342" y="2390340"/>
                  <a:pt x="1029227" y="2326314"/>
                </a:cubicBezTo>
                <a:cubicBezTo>
                  <a:pt x="1008094" y="2258731"/>
                  <a:pt x="968844" y="2223159"/>
                  <a:pt x="914500" y="2191146"/>
                </a:cubicBezTo>
                <a:cubicBezTo>
                  <a:pt x="781658" y="2112891"/>
                  <a:pt x="654854" y="2020407"/>
                  <a:pt x="509936" y="1974165"/>
                </a:cubicBezTo>
                <a:cubicBezTo>
                  <a:pt x="482764" y="1967051"/>
                  <a:pt x="449553" y="1952823"/>
                  <a:pt x="437476" y="1892353"/>
                </a:cubicBezTo>
                <a:cubicBezTo>
                  <a:pt x="829964" y="1984836"/>
                  <a:pt x="1186222" y="2223159"/>
                  <a:pt x="1590788" y="2208931"/>
                </a:cubicBezTo>
                <a:cubicBezTo>
                  <a:pt x="1482098" y="2134233"/>
                  <a:pt x="1352276" y="2130676"/>
                  <a:pt x="1234528" y="2077320"/>
                </a:cubicBezTo>
                <a:cubicBezTo>
                  <a:pt x="1319065" y="2038192"/>
                  <a:pt x="1397562" y="2080877"/>
                  <a:pt x="1476060" y="2102219"/>
                </a:cubicBezTo>
                <a:cubicBezTo>
                  <a:pt x="1542482" y="2120004"/>
                  <a:pt x="1602864" y="2123562"/>
                  <a:pt x="1608902" y="2013292"/>
                </a:cubicBezTo>
                <a:cubicBezTo>
                  <a:pt x="1608902" y="2002622"/>
                  <a:pt x="1608902" y="1995507"/>
                  <a:pt x="1608902" y="1984836"/>
                </a:cubicBezTo>
                <a:cubicBezTo>
                  <a:pt x="1584749" y="1938595"/>
                  <a:pt x="1551538" y="1917252"/>
                  <a:pt x="1509271" y="1903025"/>
                </a:cubicBezTo>
                <a:cubicBezTo>
                  <a:pt x="1485118" y="1895910"/>
                  <a:pt x="1451907" y="1881683"/>
                  <a:pt x="1451907" y="1849668"/>
                </a:cubicBezTo>
                <a:cubicBezTo>
                  <a:pt x="1454926" y="1728729"/>
                  <a:pt x="1373409" y="1693158"/>
                  <a:pt x="1294912" y="1657587"/>
                </a:cubicBezTo>
                <a:cubicBezTo>
                  <a:pt x="1337180" y="1597117"/>
                  <a:pt x="1373409" y="1639802"/>
                  <a:pt x="1406620" y="1636245"/>
                </a:cubicBezTo>
                <a:cubicBezTo>
                  <a:pt x="1427754" y="1632688"/>
                  <a:pt x="1448887" y="1629132"/>
                  <a:pt x="1448887" y="1597117"/>
                </a:cubicBezTo>
                <a:cubicBezTo>
                  <a:pt x="1448887" y="1572219"/>
                  <a:pt x="1439830" y="1540204"/>
                  <a:pt x="1418696" y="1540204"/>
                </a:cubicBezTo>
                <a:cubicBezTo>
                  <a:pt x="1285854" y="1536647"/>
                  <a:pt x="1210375" y="1365909"/>
                  <a:pt x="1071494" y="1365909"/>
                </a:cubicBezTo>
                <a:cubicBezTo>
                  <a:pt x="986960" y="1365909"/>
                  <a:pt x="1113764" y="1269868"/>
                  <a:pt x="1044324" y="1230741"/>
                </a:cubicBezTo>
                <a:cubicBezTo>
                  <a:pt x="1029227" y="1220069"/>
                  <a:pt x="1086591" y="1205842"/>
                  <a:pt x="1110744" y="1209399"/>
                </a:cubicBezTo>
                <a:cubicBezTo>
                  <a:pt x="1134897" y="1212955"/>
                  <a:pt x="1156032" y="1237855"/>
                  <a:pt x="1186222" y="1220069"/>
                </a:cubicBezTo>
                <a:cubicBezTo>
                  <a:pt x="1201318" y="1156043"/>
                  <a:pt x="1162069" y="1131144"/>
                  <a:pt x="1125840" y="1113358"/>
                </a:cubicBezTo>
                <a:cubicBezTo>
                  <a:pt x="1047342" y="1070674"/>
                  <a:pt x="968844" y="1020875"/>
                  <a:pt x="881290" y="1006647"/>
                </a:cubicBezTo>
                <a:cubicBezTo>
                  <a:pt x="851099" y="1003089"/>
                  <a:pt x="832982" y="985305"/>
                  <a:pt x="836002" y="949734"/>
                </a:cubicBezTo>
                <a:cubicBezTo>
                  <a:pt x="842040" y="903491"/>
                  <a:pt x="872232" y="917720"/>
                  <a:pt x="896385" y="921277"/>
                </a:cubicBezTo>
                <a:cubicBezTo>
                  <a:pt x="911482" y="924835"/>
                  <a:pt x="926577" y="935506"/>
                  <a:pt x="941672" y="910606"/>
                </a:cubicBezTo>
                <a:cubicBezTo>
                  <a:pt x="588434" y="658055"/>
                  <a:pt x="401247" y="672284"/>
                  <a:pt x="5740" y="465975"/>
                </a:cubicBezTo>
                <a:cubicBezTo>
                  <a:pt x="93294" y="426847"/>
                  <a:pt x="156696" y="455303"/>
                  <a:pt x="217079" y="462417"/>
                </a:cubicBezTo>
                <a:cubicBezTo>
                  <a:pt x="368036" y="480203"/>
                  <a:pt x="274442" y="512216"/>
                  <a:pt x="425400" y="533558"/>
                </a:cubicBezTo>
                <a:cubicBezTo>
                  <a:pt x="497860" y="544229"/>
                  <a:pt x="564281" y="579800"/>
                  <a:pt x="645798" y="522887"/>
                </a:cubicBezTo>
                <a:cubicBezTo>
                  <a:pt x="700142" y="483759"/>
                  <a:pt x="787696" y="526444"/>
                  <a:pt x="854118" y="558458"/>
                </a:cubicBezTo>
                <a:cubicBezTo>
                  <a:pt x="908462" y="586915"/>
                  <a:pt x="962806" y="594028"/>
                  <a:pt x="1035266" y="558458"/>
                </a:cubicBezTo>
                <a:cubicBezTo>
                  <a:pt x="968844" y="537116"/>
                  <a:pt x="917520" y="519330"/>
                  <a:pt x="866193" y="505101"/>
                </a:cubicBezTo>
                <a:cubicBezTo>
                  <a:pt x="823926" y="494431"/>
                  <a:pt x="799772" y="469532"/>
                  <a:pt x="802792" y="416176"/>
                </a:cubicBezTo>
                <a:cubicBezTo>
                  <a:pt x="802792" y="387720"/>
                  <a:pt x="793735" y="348592"/>
                  <a:pt x="823926" y="334364"/>
                </a:cubicBezTo>
                <a:cubicBezTo>
                  <a:pt x="848079" y="320135"/>
                  <a:pt x="881290" y="334364"/>
                  <a:pt x="893366" y="359262"/>
                </a:cubicBezTo>
                <a:cubicBezTo>
                  <a:pt x="908462" y="405504"/>
                  <a:pt x="923557" y="448189"/>
                  <a:pt x="974883" y="451747"/>
                </a:cubicBezTo>
                <a:cubicBezTo>
                  <a:pt x="1044324" y="458860"/>
                  <a:pt x="1005074" y="430405"/>
                  <a:pt x="992998" y="394834"/>
                </a:cubicBezTo>
                <a:cubicBezTo>
                  <a:pt x="980921" y="355706"/>
                  <a:pt x="1017152" y="345034"/>
                  <a:pt x="1041304" y="352148"/>
                </a:cubicBezTo>
                <a:cubicBezTo>
                  <a:pt x="1131878" y="384162"/>
                  <a:pt x="1225472" y="327250"/>
                  <a:pt x="1319065" y="373491"/>
                </a:cubicBezTo>
                <a:cubicBezTo>
                  <a:pt x="1294912" y="259665"/>
                  <a:pt x="1243586" y="209867"/>
                  <a:pt x="1134897" y="192082"/>
                </a:cubicBezTo>
                <a:cubicBezTo>
                  <a:pt x="1095648" y="188525"/>
                  <a:pt x="1053380" y="195638"/>
                  <a:pt x="1017152" y="163625"/>
                </a:cubicBezTo>
                <a:cubicBezTo>
                  <a:pt x="996016" y="145839"/>
                  <a:pt x="974883" y="124497"/>
                  <a:pt x="989979" y="88927"/>
                </a:cubicBezTo>
                <a:cubicBezTo>
                  <a:pt x="999036" y="64027"/>
                  <a:pt x="1023188" y="64027"/>
                  <a:pt x="1044324" y="71141"/>
                </a:cubicBezTo>
                <a:cubicBezTo>
                  <a:pt x="1131878" y="110269"/>
                  <a:pt x="1225472" y="120941"/>
                  <a:pt x="1316045" y="135168"/>
                </a:cubicBezTo>
                <a:cubicBezTo>
                  <a:pt x="1331142" y="138725"/>
                  <a:pt x="1346237" y="145839"/>
                  <a:pt x="1361334" y="110269"/>
                </a:cubicBezTo>
                <a:cubicBezTo>
                  <a:pt x="1255664" y="78255"/>
                  <a:pt x="1153012" y="35571"/>
                  <a:pt x="104734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81530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36E2F2-B27D-2835-B9EE-DB77D0B6C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4995E8B-DB3C-4E23-9186-1613402BF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21E7C5-2080-4549-97AA-9A6688257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957B04-C024-4B5F-B7C3-20FAE3F1D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FBFCE4-B693-49EB-9CE1-4420332195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FC4225-9683-4D55-8686-FCDDB8BCBF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3CC42CD-CAE0-4CF0-B118-067FD44AE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53ED46F-B155-4F61-89A2-9811AA0F3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83B7973-20C3-4DB8-B3E0-064793F7A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30D744-3746-48BB-92A0-20B891DE8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 descr="A white paper with orange text&#10;&#10;AI-generated content may be incorrect.">
            <a:extLst>
              <a:ext uri="{FF2B5EF4-FFF2-40B4-BE49-F238E27FC236}">
                <a16:creationId xmlns:a16="http://schemas.microsoft.com/office/drawing/2014/main" id="{C801995B-BB13-5C4E-305B-91BCF37FF9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" r="-1" b="617"/>
          <a:stretch>
            <a:fillRect/>
          </a:stretch>
        </p:blipFill>
        <p:spPr>
          <a:xfrm>
            <a:off x="-3048" y="-1"/>
            <a:ext cx="12188952" cy="6155419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9D85FE18-7BE5-446D-9A33-1C7C3B910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051917B-A90B-4216-B86A-326AF85FF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19777D6-E475-4DB7-968D-5643F54B0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750EF92-D35C-417F-B5C0-4BA7EA36A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BB14A7B-EFDD-4C96-8E2A-7DF6B1618A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AF08D53-C22B-4EB4-B59D-94B42A14DB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950868D-F005-4C1A-A79B-D069B9947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7788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1D35AC-2BA1-BFF1-22EA-E05908528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D9FC6AC-4A12-4825-8ABE-0732B8EF4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erson writing on a notebook">
            <a:extLst>
              <a:ext uri="{FF2B5EF4-FFF2-40B4-BE49-F238E27FC236}">
                <a16:creationId xmlns:a16="http://schemas.microsoft.com/office/drawing/2014/main" id="{B39519B2-83DE-2B3B-0281-029F62F049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6" r="9983"/>
          <a:stretch>
            <a:fillRect/>
          </a:stretch>
        </p:blipFill>
        <p:spPr>
          <a:xfrm>
            <a:off x="1" y="10"/>
            <a:ext cx="11862683" cy="6857990"/>
          </a:xfrm>
          <a:custGeom>
            <a:avLst/>
            <a:gdLst/>
            <a:ahLst/>
            <a:cxnLst/>
            <a:rect l="l" t="t" r="r" b="b"/>
            <a:pathLst>
              <a:path w="11862683" h="6858000">
                <a:moveTo>
                  <a:pt x="0" y="0"/>
                </a:moveTo>
                <a:lnTo>
                  <a:pt x="4038600" y="0"/>
                </a:lnTo>
                <a:lnTo>
                  <a:pt x="4114800" y="0"/>
                </a:lnTo>
                <a:lnTo>
                  <a:pt x="4282294" y="0"/>
                </a:lnTo>
                <a:lnTo>
                  <a:pt x="6139260" y="0"/>
                </a:lnTo>
                <a:lnTo>
                  <a:pt x="6362810" y="0"/>
                </a:lnTo>
                <a:lnTo>
                  <a:pt x="7272221" y="0"/>
                </a:lnTo>
                <a:lnTo>
                  <a:pt x="10815342" y="0"/>
                </a:lnTo>
                <a:cubicBezTo>
                  <a:pt x="10709672" y="35571"/>
                  <a:pt x="10607020" y="78255"/>
                  <a:pt x="10501350" y="110269"/>
                </a:cubicBezTo>
                <a:cubicBezTo>
                  <a:pt x="10516447" y="145839"/>
                  <a:pt x="10531542" y="138725"/>
                  <a:pt x="10546639" y="135168"/>
                </a:cubicBezTo>
                <a:cubicBezTo>
                  <a:pt x="10637212" y="120941"/>
                  <a:pt x="10730806" y="110269"/>
                  <a:pt x="10818360" y="71141"/>
                </a:cubicBezTo>
                <a:cubicBezTo>
                  <a:pt x="10839496" y="64027"/>
                  <a:pt x="10863648" y="64027"/>
                  <a:pt x="10872705" y="88927"/>
                </a:cubicBezTo>
                <a:cubicBezTo>
                  <a:pt x="10887801" y="124497"/>
                  <a:pt x="10866668" y="145839"/>
                  <a:pt x="10845532" y="163625"/>
                </a:cubicBezTo>
                <a:cubicBezTo>
                  <a:pt x="10809304" y="195638"/>
                  <a:pt x="10767036" y="188525"/>
                  <a:pt x="10727787" y="192082"/>
                </a:cubicBezTo>
                <a:cubicBezTo>
                  <a:pt x="10619098" y="209867"/>
                  <a:pt x="10567772" y="259665"/>
                  <a:pt x="10543619" y="373491"/>
                </a:cubicBezTo>
                <a:cubicBezTo>
                  <a:pt x="10637212" y="327250"/>
                  <a:pt x="10730806" y="384162"/>
                  <a:pt x="10821380" y="352148"/>
                </a:cubicBezTo>
                <a:cubicBezTo>
                  <a:pt x="10845532" y="345034"/>
                  <a:pt x="10881763" y="355706"/>
                  <a:pt x="10869686" y="394834"/>
                </a:cubicBezTo>
                <a:cubicBezTo>
                  <a:pt x="10857610" y="430405"/>
                  <a:pt x="10818360" y="458860"/>
                  <a:pt x="10887801" y="451747"/>
                </a:cubicBezTo>
                <a:cubicBezTo>
                  <a:pt x="10939127" y="448189"/>
                  <a:pt x="10954222" y="405504"/>
                  <a:pt x="10969318" y="359262"/>
                </a:cubicBezTo>
                <a:cubicBezTo>
                  <a:pt x="10981394" y="334364"/>
                  <a:pt x="11014605" y="320135"/>
                  <a:pt x="11038758" y="334364"/>
                </a:cubicBezTo>
                <a:cubicBezTo>
                  <a:pt x="11068949" y="348592"/>
                  <a:pt x="11059892" y="387720"/>
                  <a:pt x="11059892" y="416176"/>
                </a:cubicBezTo>
                <a:cubicBezTo>
                  <a:pt x="11062912" y="469532"/>
                  <a:pt x="11038758" y="494431"/>
                  <a:pt x="10996491" y="505101"/>
                </a:cubicBezTo>
                <a:cubicBezTo>
                  <a:pt x="10945164" y="519330"/>
                  <a:pt x="10893840" y="537116"/>
                  <a:pt x="10827418" y="558458"/>
                </a:cubicBezTo>
                <a:cubicBezTo>
                  <a:pt x="10899878" y="594028"/>
                  <a:pt x="10954222" y="586915"/>
                  <a:pt x="11008566" y="558458"/>
                </a:cubicBezTo>
                <a:cubicBezTo>
                  <a:pt x="11074988" y="526444"/>
                  <a:pt x="11162542" y="483759"/>
                  <a:pt x="11216886" y="522887"/>
                </a:cubicBezTo>
                <a:cubicBezTo>
                  <a:pt x="11298403" y="579800"/>
                  <a:pt x="11364824" y="544229"/>
                  <a:pt x="11437284" y="533558"/>
                </a:cubicBezTo>
                <a:cubicBezTo>
                  <a:pt x="11588242" y="512216"/>
                  <a:pt x="11494648" y="480203"/>
                  <a:pt x="11645605" y="462417"/>
                </a:cubicBezTo>
                <a:cubicBezTo>
                  <a:pt x="11705988" y="455303"/>
                  <a:pt x="11769390" y="426847"/>
                  <a:pt x="11856944" y="465975"/>
                </a:cubicBezTo>
                <a:cubicBezTo>
                  <a:pt x="11461437" y="672284"/>
                  <a:pt x="11274250" y="658055"/>
                  <a:pt x="10921012" y="910606"/>
                </a:cubicBezTo>
                <a:cubicBezTo>
                  <a:pt x="10936107" y="935506"/>
                  <a:pt x="10951202" y="924835"/>
                  <a:pt x="10966299" y="921277"/>
                </a:cubicBezTo>
                <a:cubicBezTo>
                  <a:pt x="10990452" y="917720"/>
                  <a:pt x="11020644" y="903491"/>
                  <a:pt x="11026682" y="949734"/>
                </a:cubicBezTo>
                <a:cubicBezTo>
                  <a:pt x="11029702" y="985305"/>
                  <a:pt x="11011585" y="1003089"/>
                  <a:pt x="10981394" y="1006647"/>
                </a:cubicBezTo>
                <a:cubicBezTo>
                  <a:pt x="10893840" y="1020875"/>
                  <a:pt x="10815342" y="1070674"/>
                  <a:pt x="10736844" y="1113358"/>
                </a:cubicBezTo>
                <a:cubicBezTo>
                  <a:pt x="10700615" y="1131144"/>
                  <a:pt x="10661366" y="1156043"/>
                  <a:pt x="10676462" y="1220069"/>
                </a:cubicBezTo>
                <a:cubicBezTo>
                  <a:pt x="10706652" y="1237855"/>
                  <a:pt x="10727787" y="1212955"/>
                  <a:pt x="10751940" y="1209399"/>
                </a:cubicBezTo>
                <a:cubicBezTo>
                  <a:pt x="10776093" y="1205842"/>
                  <a:pt x="10833457" y="1220069"/>
                  <a:pt x="10818360" y="1230741"/>
                </a:cubicBezTo>
                <a:cubicBezTo>
                  <a:pt x="10748920" y="1269868"/>
                  <a:pt x="10875724" y="1365909"/>
                  <a:pt x="10791190" y="1365909"/>
                </a:cubicBezTo>
                <a:cubicBezTo>
                  <a:pt x="10652309" y="1365909"/>
                  <a:pt x="10576830" y="1536647"/>
                  <a:pt x="10443988" y="1540204"/>
                </a:cubicBezTo>
                <a:cubicBezTo>
                  <a:pt x="10422854" y="1540204"/>
                  <a:pt x="10413797" y="1572219"/>
                  <a:pt x="10413797" y="1597117"/>
                </a:cubicBezTo>
                <a:cubicBezTo>
                  <a:pt x="10413797" y="1629132"/>
                  <a:pt x="10434930" y="1632688"/>
                  <a:pt x="10456064" y="1636245"/>
                </a:cubicBezTo>
                <a:cubicBezTo>
                  <a:pt x="10489275" y="1639802"/>
                  <a:pt x="10525504" y="1597117"/>
                  <a:pt x="10567772" y="1657587"/>
                </a:cubicBezTo>
                <a:cubicBezTo>
                  <a:pt x="10489275" y="1693158"/>
                  <a:pt x="10407758" y="1728729"/>
                  <a:pt x="10410777" y="1849668"/>
                </a:cubicBezTo>
                <a:cubicBezTo>
                  <a:pt x="10410777" y="1881683"/>
                  <a:pt x="10377566" y="1895910"/>
                  <a:pt x="10353413" y="1903025"/>
                </a:cubicBezTo>
                <a:cubicBezTo>
                  <a:pt x="10311146" y="1917252"/>
                  <a:pt x="10277935" y="1938595"/>
                  <a:pt x="10253782" y="1984836"/>
                </a:cubicBezTo>
                <a:cubicBezTo>
                  <a:pt x="10253782" y="1995507"/>
                  <a:pt x="10253782" y="2002622"/>
                  <a:pt x="10253782" y="2013292"/>
                </a:cubicBezTo>
                <a:cubicBezTo>
                  <a:pt x="10259820" y="2123562"/>
                  <a:pt x="10320202" y="2120004"/>
                  <a:pt x="10386624" y="2102219"/>
                </a:cubicBezTo>
                <a:cubicBezTo>
                  <a:pt x="10465122" y="2080877"/>
                  <a:pt x="10543619" y="2038192"/>
                  <a:pt x="10628156" y="2077320"/>
                </a:cubicBezTo>
                <a:cubicBezTo>
                  <a:pt x="10510408" y="2130676"/>
                  <a:pt x="10380586" y="2134233"/>
                  <a:pt x="10271896" y="2208931"/>
                </a:cubicBezTo>
                <a:cubicBezTo>
                  <a:pt x="10676462" y="2223159"/>
                  <a:pt x="11032720" y="1984836"/>
                  <a:pt x="11425208" y="1892353"/>
                </a:cubicBezTo>
                <a:cubicBezTo>
                  <a:pt x="11413131" y="1952823"/>
                  <a:pt x="11379920" y="1967051"/>
                  <a:pt x="11352748" y="1974165"/>
                </a:cubicBezTo>
                <a:cubicBezTo>
                  <a:pt x="11207830" y="2020407"/>
                  <a:pt x="11081026" y="2112891"/>
                  <a:pt x="10948184" y="2191146"/>
                </a:cubicBezTo>
                <a:cubicBezTo>
                  <a:pt x="10893840" y="2223159"/>
                  <a:pt x="10854590" y="2258731"/>
                  <a:pt x="10833457" y="2326314"/>
                </a:cubicBezTo>
                <a:cubicBezTo>
                  <a:pt x="10815342" y="2390340"/>
                  <a:pt x="10779112" y="2418796"/>
                  <a:pt x="10712690" y="2401012"/>
                </a:cubicBezTo>
                <a:cubicBezTo>
                  <a:pt x="10658346" y="2386784"/>
                  <a:pt x="10600982" y="2393898"/>
                  <a:pt x="10543619" y="2401012"/>
                </a:cubicBezTo>
                <a:cubicBezTo>
                  <a:pt x="10480218" y="2408126"/>
                  <a:pt x="10407758" y="2479267"/>
                  <a:pt x="10422854" y="2518395"/>
                </a:cubicBezTo>
                <a:cubicBezTo>
                  <a:pt x="10453044" y="2582422"/>
                  <a:pt x="10504370" y="2550408"/>
                  <a:pt x="10546639" y="2543294"/>
                </a:cubicBezTo>
                <a:cubicBezTo>
                  <a:pt x="10597964" y="2536181"/>
                  <a:pt x="10691556" y="2518395"/>
                  <a:pt x="10691556" y="2525509"/>
                </a:cubicBezTo>
                <a:cubicBezTo>
                  <a:pt x="10724768" y="2685576"/>
                  <a:pt x="10800246" y="2564636"/>
                  <a:pt x="10854590" y="2564636"/>
                </a:cubicBezTo>
                <a:cubicBezTo>
                  <a:pt x="10905916" y="2564636"/>
                  <a:pt x="10957241" y="2546851"/>
                  <a:pt x="11005548" y="2532623"/>
                </a:cubicBezTo>
                <a:cubicBezTo>
                  <a:pt x="11068949" y="2514837"/>
                  <a:pt x="11126312" y="2546851"/>
                  <a:pt x="11186696" y="2553965"/>
                </a:cubicBezTo>
                <a:cubicBezTo>
                  <a:pt x="11241040" y="2561080"/>
                  <a:pt x="11210850" y="2653563"/>
                  <a:pt x="11244060" y="2692689"/>
                </a:cubicBezTo>
                <a:cubicBezTo>
                  <a:pt x="11250097" y="2703362"/>
                  <a:pt x="11256136" y="2703362"/>
                  <a:pt x="11262174" y="2703362"/>
                </a:cubicBezTo>
                <a:cubicBezTo>
                  <a:pt x="11280289" y="2980812"/>
                  <a:pt x="11597299" y="2913227"/>
                  <a:pt x="11597299" y="2923898"/>
                </a:cubicBezTo>
                <a:cubicBezTo>
                  <a:pt x="11624471" y="2941684"/>
                  <a:pt x="11657682" y="2899000"/>
                  <a:pt x="11690892" y="2941684"/>
                </a:cubicBezTo>
                <a:cubicBezTo>
                  <a:pt x="11548993" y="3137322"/>
                  <a:pt x="11331614" y="3183563"/>
                  <a:pt x="11138390" y="3329402"/>
                </a:cubicBezTo>
                <a:cubicBezTo>
                  <a:pt x="11298403" y="3379202"/>
                  <a:pt x="11391998" y="3208463"/>
                  <a:pt x="11509744" y="3229805"/>
                </a:cubicBezTo>
                <a:cubicBezTo>
                  <a:pt x="11567107" y="3283162"/>
                  <a:pt x="11395016" y="3368530"/>
                  <a:pt x="11561068" y="3393429"/>
                </a:cubicBezTo>
                <a:cubicBezTo>
                  <a:pt x="11488610" y="3439672"/>
                  <a:pt x="11437284" y="3485914"/>
                  <a:pt x="11385959" y="3539269"/>
                </a:cubicBezTo>
                <a:cubicBezTo>
                  <a:pt x="11298403" y="3635309"/>
                  <a:pt x="11280289" y="3699337"/>
                  <a:pt x="11322556" y="3827390"/>
                </a:cubicBezTo>
                <a:cubicBezTo>
                  <a:pt x="11349730" y="3912759"/>
                  <a:pt x="11388978" y="3991015"/>
                  <a:pt x="11352748" y="4090612"/>
                </a:cubicBezTo>
                <a:cubicBezTo>
                  <a:pt x="11328595" y="4158196"/>
                  <a:pt x="11337653" y="4204438"/>
                  <a:pt x="11428226" y="4172424"/>
                </a:cubicBezTo>
                <a:cubicBezTo>
                  <a:pt x="11524840" y="4140411"/>
                  <a:pt x="11561068" y="4200882"/>
                  <a:pt x="11536915" y="4321821"/>
                </a:cubicBezTo>
                <a:cubicBezTo>
                  <a:pt x="11521821" y="4400076"/>
                  <a:pt x="11536915" y="4424975"/>
                  <a:pt x="11603338" y="4414305"/>
                </a:cubicBezTo>
                <a:cubicBezTo>
                  <a:pt x="11675796" y="4403633"/>
                  <a:pt x="11745236" y="4353835"/>
                  <a:pt x="11835811" y="4378734"/>
                </a:cubicBezTo>
                <a:cubicBezTo>
                  <a:pt x="11763352" y="4521016"/>
                  <a:pt x="11609374" y="4478331"/>
                  <a:pt x="11524840" y="4613499"/>
                </a:cubicBezTo>
                <a:cubicBezTo>
                  <a:pt x="11624471" y="4613499"/>
                  <a:pt x="11702969" y="4613499"/>
                  <a:pt x="11775427" y="4585042"/>
                </a:cubicBezTo>
                <a:cubicBezTo>
                  <a:pt x="11805619" y="4574373"/>
                  <a:pt x="11838830" y="4560144"/>
                  <a:pt x="11856944" y="4602828"/>
                </a:cubicBezTo>
                <a:cubicBezTo>
                  <a:pt x="11878080" y="4652628"/>
                  <a:pt x="11835811" y="4670412"/>
                  <a:pt x="11811658" y="4677526"/>
                </a:cubicBezTo>
                <a:cubicBezTo>
                  <a:pt x="11742216" y="4702425"/>
                  <a:pt x="11687874" y="4759339"/>
                  <a:pt x="11627490" y="4805580"/>
                </a:cubicBezTo>
                <a:cubicBezTo>
                  <a:pt x="11497668" y="4905177"/>
                  <a:pt x="11355767" y="4990547"/>
                  <a:pt x="11247078" y="5154171"/>
                </a:cubicBezTo>
                <a:cubicBezTo>
                  <a:pt x="11382940" y="5111487"/>
                  <a:pt x="11485590" y="5011889"/>
                  <a:pt x="11615414" y="4994104"/>
                </a:cubicBezTo>
                <a:cubicBezTo>
                  <a:pt x="11503704" y="5143500"/>
                  <a:pt x="11361806" y="5243097"/>
                  <a:pt x="11228964" y="5353367"/>
                </a:cubicBezTo>
                <a:cubicBezTo>
                  <a:pt x="11189714" y="5385379"/>
                  <a:pt x="11150466" y="5406721"/>
                  <a:pt x="11144428" y="5474306"/>
                </a:cubicBezTo>
                <a:cubicBezTo>
                  <a:pt x="11126312" y="5605917"/>
                  <a:pt x="11078008" y="5712629"/>
                  <a:pt x="10969318" y="5769542"/>
                </a:cubicBezTo>
                <a:cubicBezTo>
                  <a:pt x="10969318" y="5769542"/>
                  <a:pt x="10975356" y="5790884"/>
                  <a:pt x="10978374" y="5801555"/>
                </a:cubicBezTo>
                <a:cubicBezTo>
                  <a:pt x="11044797" y="5805112"/>
                  <a:pt x="11096122" y="5726858"/>
                  <a:pt x="11177639" y="5755314"/>
                </a:cubicBezTo>
                <a:cubicBezTo>
                  <a:pt x="11096122" y="5862025"/>
                  <a:pt x="11029702" y="5954508"/>
                  <a:pt x="10917992" y="6004307"/>
                </a:cubicBezTo>
                <a:cubicBezTo>
                  <a:pt x="10827418" y="6043434"/>
                  <a:pt x="10715710" y="6068335"/>
                  <a:pt x="10649289" y="6196388"/>
                </a:cubicBezTo>
                <a:cubicBezTo>
                  <a:pt x="10724768" y="6221287"/>
                  <a:pt x="10782132" y="6189274"/>
                  <a:pt x="10839496" y="6167932"/>
                </a:cubicBezTo>
                <a:cubicBezTo>
                  <a:pt x="10927050" y="6132361"/>
                  <a:pt x="11014605" y="6093234"/>
                  <a:pt x="11102160" y="6057663"/>
                </a:cubicBezTo>
                <a:cubicBezTo>
                  <a:pt x="11135372" y="6043434"/>
                  <a:pt x="11171600" y="6036320"/>
                  <a:pt x="11192734" y="6100347"/>
                </a:cubicBezTo>
                <a:cubicBezTo>
                  <a:pt x="11081026" y="6114575"/>
                  <a:pt x="11014605" y="6199945"/>
                  <a:pt x="10945164" y="6281757"/>
                </a:cubicBezTo>
                <a:cubicBezTo>
                  <a:pt x="10905916" y="6327999"/>
                  <a:pt x="10872705" y="6388469"/>
                  <a:pt x="10803265" y="6367127"/>
                </a:cubicBezTo>
                <a:cubicBezTo>
                  <a:pt x="10767036" y="6356456"/>
                  <a:pt x="10742882" y="6388469"/>
                  <a:pt x="10745901" y="6431153"/>
                </a:cubicBezTo>
                <a:cubicBezTo>
                  <a:pt x="10760998" y="6580550"/>
                  <a:pt x="10673442" y="6630349"/>
                  <a:pt x="10582868" y="6658805"/>
                </a:cubicBezTo>
                <a:cubicBezTo>
                  <a:pt x="10450026" y="6701489"/>
                  <a:pt x="10332280" y="6786859"/>
                  <a:pt x="10208496" y="6858000"/>
                </a:cubicBezTo>
                <a:lnTo>
                  <a:pt x="7272221" y="6858000"/>
                </a:lnTo>
                <a:lnTo>
                  <a:pt x="6362810" y="6858000"/>
                </a:lnTo>
                <a:lnTo>
                  <a:pt x="6139260" y="6858000"/>
                </a:lnTo>
                <a:lnTo>
                  <a:pt x="4282294" y="6858000"/>
                </a:lnTo>
                <a:lnTo>
                  <a:pt x="4114800" y="6858000"/>
                </a:lnTo>
                <a:lnTo>
                  <a:pt x="40386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33743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3A42B6-C125-98AA-6A72-CC407140E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white paper with orange text&#10;&#10;AI-generated content may be incorrect.">
            <a:extLst>
              <a:ext uri="{FF2B5EF4-FFF2-40B4-BE49-F238E27FC236}">
                <a16:creationId xmlns:a16="http://schemas.microsoft.com/office/drawing/2014/main" id="{DCEDB34E-E491-33C3-CC75-AD73C865E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3"/>
          <a:stretch>
            <a:fillRect/>
          </a:stretch>
        </p:blipFill>
        <p:spPr>
          <a:xfrm>
            <a:off x="329316" y="10"/>
            <a:ext cx="11862684" cy="6857990"/>
          </a:xfrm>
          <a:custGeom>
            <a:avLst/>
            <a:gdLst/>
            <a:ahLst/>
            <a:cxnLst/>
            <a:rect l="l" t="t" r="r" b="b"/>
            <a:pathLst>
              <a:path w="11862684" h="6858000">
                <a:moveTo>
                  <a:pt x="1047342" y="0"/>
                </a:moveTo>
                <a:lnTo>
                  <a:pt x="4590463" y="0"/>
                </a:lnTo>
                <a:lnTo>
                  <a:pt x="5499874" y="0"/>
                </a:lnTo>
                <a:lnTo>
                  <a:pt x="5723425" y="0"/>
                </a:lnTo>
                <a:lnTo>
                  <a:pt x="7580390" y="0"/>
                </a:lnTo>
                <a:lnTo>
                  <a:pt x="7747884" y="0"/>
                </a:lnTo>
                <a:lnTo>
                  <a:pt x="7824084" y="0"/>
                </a:lnTo>
                <a:lnTo>
                  <a:pt x="11862684" y="0"/>
                </a:lnTo>
                <a:lnTo>
                  <a:pt x="11862684" y="6858000"/>
                </a:lnTo>
                <a:lnTo>
                  <a:pt x="7824084" y="6858000"/>
                </a:lnTo>
                <a:lnTo>
                  <a:pt x="7747884" y="6858000"/>
                </a:lnTo>
                <a:lnTo>
                  <a:pt x="7580390" y="6858000"/>
                </a:lnTo>
                <a:lnTo>
                  <a:pt x="5723425" y="6858000"/>
                </a:lnTo>
                <a:lnTo>
                  <a:pt x="5499874" y="6858000"/>
                </a:lnTo>
                <a:lnTo>
                  <a:pt x="4590463" y="6858000"/>
                </a:lnTo>
                <a:lnTo>
                  <a:pt x="1654188" y="6858000"/>
                </a:lnTo>
                <a:cubicBezTo>
                  <a:pt x="1530404" y="6786859"/>
                  <a:pt x="1412658" y="6701489"/>
                  <a:pt x="1279816" y="6658805"/>
                </a:cubicBezTo>
                <a:cubicBezTo>
                  <a:pt x="1189242" y="6630349"/>
                  <a:pt x="1101686" y="6580550"/>
                  <a:pt x="1116783" y="6431153"/>
                </a:cubicBezTo>
                <a:cubicBezTo>
                  <a:pt x="1119802" y="6388469"/>
                  <a:pt x="1095648" y="6356456"/>
                  <a:pt x="1059419" y="6367127"/>
                </a:cubicBezTo>
                <a:cubicBezTo>
                  <a:pt x="989979" y="6388469"/>
                  <a:pt x="956768" y="6327999"/>
                  <a:pt x="917520" y="6281757"/>
                </a:cubicBezTo>
                <a:cubicBezTo>
                  <a:pt x="848079" y="6199945"/>
                  <a:pt x="781658" y="6114575"/>
                  <a:pt x="669950" y="6100347"/>
                </a:cubicBezTo>
                <a:cubicBezTo>
                  <a:pt x="691084" y="6036320"/>
                  <a:pt x="727312" y="6043434"/>
                  <a:pt x="760524" y="6057663"/>
                </a:cubicBezTo>
                <a:cubicBezTo>
                  <a:pt x="848079" y="6093234"/>
                  <a:pt x="935634" y="6132361"/>
                  <a:pt x="1023188" y="6167932"/>
                </a:cubicBezTo>
                <a:cubicBezTo>
                  <a:pt x="1080552" y="6189274"/>
                  <a:pt x="1137916" y="6221287"/>
                  <a:pt x="1213395" y="6196388"/>
                </a:cubicBezTo>
                <a:cubicBezTo>
                  <a:pt x="1146974" y="6068335"/>
                  <a:pt x="1035266" y="6043434"/>
                  <a:pt x="944692" y="6004307"/>
                </a:cubicBezTo>
                <a:cubicBezTo>
                  <a:pt x="832982" y="5954508"/>
                  <a:pt x="766562" y="5862025"/>
                  <a:pt x="685045" y="5755314"/>
                </a:cubicBezTo>
                <a:cubicBezTo>
                  <a:pt x="766562" y="5726858"/>
                  <a:pt x="817887" y="5805112"/>
                  <a:pt x="884310" y="5801555"/>
                </a:cubicBezTo>
                <a:cubicBezTo>
                  <a:pt x="887328" y="5790884"/>
                  <a:pt x="893366" y="5769542"/>
                  <a:pt x="893366" y="5769542"/>
                </a:cubicBezTo>
                <a:cubicBezTo>
                  <a:pt x="784676" y="5712629"/>
                  <a:pt x="736372" y="5605917"/>
                  <a:pt x="718256" y="5474306"/>
                </a:cubicBezTo>
                <a:cubicBezTo>
                  <a:pt x="712218" y="5406721"/>
                  <a:pt x="672970" y="5385379"/>
                  <a:pt x="633720" y="5353367"/>
                </a:cubicBezTo>
                <a:cubicBezTo>
                  <a:pt x="500878" y="5243097"/>
                  <a:pt x="358980" y="5143500"/>
                  <a:pt x="247270" y="4994104"/>
                </a:cubicBezTo>
                <a:cubicBezTo>
                  <a:pt x="377094" y="5011889"/>
                  <a:pt x="479744" y="5111487"/>
                  <a:pt x="615606" y="5154171"/>
                </a:cubicBezTo>
                <a:cubicBezTo>
                  <a:pt x="506917" y="4990547"/>
                  <a:pt x="365016" y="4905177"/>
                  <a:pt x="235194" y="4805580"/>
                </a:cubicBezTo>
                <a:cubicBezTo>
                  <a:pt x="174810" y="4759339"/>
                  <a:pt x="120468" y="4702425"/>
                  <a:pt x="51026" y="4677526"/>
                </a:cubicBezTo>
                <a:cubicBezTo>
                  <a:pt x="26873" y="4670412"/>
                  <a:pt x="-15396" y="4652628"/>
                  <a:pt x="5740" y="4602828"/>
                </a:cubicBezTo>
                <a:cubicBezTo>
                  <a:pt x="23854" y="4560144"/>
                  <a:pt x="57065" y="4574373"/>
                  <a:pt x="87257" y="4585042"/>
                </a:cubicBezTo>
                <a:cubicBezTo>
                  <a:pt x="159715" y="4613499"/>
                  <a:pt x="238213" y="4613499"/>
                  <a:pt x="337844" y="4613499"/>
                </a:cubicBezTo>
                <a:cubicBezTo>
                  <a:pt x="253310" y="4478331"/>
                  <a:pt x="99332" y="4521016"/>
                  <a:pt x="26873" y="4378734"/>
                </a:cubicBezTo>
                <a:cubicBezTo>
                  <a:pt x="117448" y="4353835"/>
                  <a:pt x="186888" y="4403633"/>
                  <a:pt x="259346" y="4414305"/>
                </a:cubicBezTo>
                <a:cubicBezTo>
                  <a:pt x="325769" y="4424975"/>
                  <a:pt x="340863" y="4400076"/>
                  <a:pt x="325769" y="4321821"/>
                </a:cubicBezTo>
                <a:cubicBezTo>
                  <a:pt x="301616" y="4200882"/>
                  <a:pt x="337844" y="4140411"/>
                  <a:pt x="434458" y="4172424"/>
                </a:cubicBezTo>
                <a:cubicBezTo>
                  <a:pt x="525031" y="4204438"/>
                  <a:pt x="534089" y="4158196"/>
                  <a:pt x="509936" y="4090612"/>
                </a:cubicBezTo>
                <a:cubicBezTo>
                  <a:pt x="473706" y="3991015"/>
                  <a:pt x="512954" y="3912759"/>
                  <a:pt x="540128" y="3827390"/>
                </a:cubicBezTo>
                <a:cubicBezTo>
                  <a:pt x="582395" y="3699337"/>
                  <a:pt x="564281" y="3635309"/>
                  <a:pt x="476725" y="3539269"/>
                </a:cubicBezTo>
                <a:cubicBezTo>
                  <a:pt x="425400" y="3485914"/>
                  <a:pt x="374074" y="3439672"/>
                  <a:pt x="301616" y="3393429"/>
                </a:cubicBezTo>
                <a:cubicBezTo>
                  <a:pt x="467668" y="3368530"/>
                  <a:pt x="295577" y="3283162"/>
                  <a:pt x="352940" y="3229805"/>
                </a:cubicBezTo>
                <a:cubicBezTo>
                  <a:pt x="470686" y="3208463"/>
                  <a:pt x="564281" y="3379202"/>
                  <a:pt x="724294" y="3329402"/>
                </a:cubicBezTo>
                <a:cubicBezTo>
                  <a:pt x="531070" y="3183563"/>
                  <a:pt x="313691" y="3137322"/>
                  <a:pt x="171792" y="2941684"/>
                </a:cubicBezTo>
                <a:cubicBezTo>
                  <a:pt x="205002" y="2899000"/>
                  <a:pt x="238213" y="2941684"/>
                  <a:pt x="265385" y="2923898"/>
                </a:cubicBezTo>
                <a:cubicBezTo>
                  <a:pt x="265385" y="2913227"/>
                  <a:pt x="582395" y="2980812"/>
                  <a:pt x="600510" y="2703362"/>
                </a:cubicBezTo>
                <a:cubicBezTo>
                  <a:pt x="606548" y="2703362"/>
                  <a:pt x="612587" y="2703362"/>
                  <a:pt x="618624" y="2692689"/>
                </a:cubicBezTo>
                <a:cubicBezTo>
                  <a:pt x="651834" y="2653563"/>
                  <a:pt x="621644" y="2561080"/>
                  <a:pt x="675988" y="2553965"/>
                </a:cubicBezTo>
                <a:cubicBezTo>
                  <a:pt x="736372" y="2546851"/>
                  <a:pt x="793735" y="2514837"/>
                  <a:pt x="857136" y="2532623"/>
                </a:cubicBezTo>
                <a:cubicBezTo>
                  <a:pt x="905443" y="2546851"/>
                  <a:pt x="956768" y="2564636"/>
                  <a:pt x="1008094" y="2564636"/>
                </a:cubicBezTo>
                <a:cubicBezTo>
                  <a:pt x="1062438" y="2564636"/>
                  <a:pt x="1137916" y="2685576"/>
                  <a:pt x="1171128" y="2525509"/>
                </a:cubicBezTo>
                <a:cubicBezTo>
                  <a:pt x="1171128" y="2518395"/>
                  <a:pt x="1264720" y="2536181"/>
                  <a:pt x="1316045" y="2543294"/>
                </a:cubicBezTo>
                <a:cubicBezTo>
                  <a:pt x="1358314" y="2550408"/>
                  <a:pt x="1409640" y="2582422"/>
                  <a:pt x="1439830" y="2518395"/>
                </a:cubicBezTo>
                <a:cubicBezTo>
                  <a:pt x="1454926" y="2479267"/>
                  <a:pt x="1382466" y="2408126"/>
                  <a:pt x="1319065" y="2401012"/>
                </a:cubicBezTo>
                <a:cubicBezTo>
                  <a:pt x="1261702" y="2393898"/>
                  <a:pt x="1204338" y="2386784"/>
                  <a:pt x="1149994" y="2401012"/>
                </a:cubicBezTo>
                <a:cubicBezTo>
                  <a:pt x="1083572" y="2418796"/>
                  <a:pt x="1047342" y="2390340"/>
                  <a:pt x="1029227" y="2326314"/>
                </a:cubicBezTo>
                <a:cubicBezTo>
                  <a:pt x="1008094" y="2258731"/>
                  <a:pt x="968844" y="2223159"/>
                  <a:pt x="914500" y="2191146"/>
                </a:cubicBezTo>
                <a:cubicBezTo>
                  <a:pt x="781658" y="2112891"/>
                  <a:pt x="654854" y="2020407"/>
                  <a:pt x="509936" y="1974165"/>
                </a:cubicBezTo>
                <a:cubicBezTo>
                  <a:pt x="482764" y="1967051"/>
                  <a:pt x="449553" y="1952823"/>
                  <a:pt x="437476" y="1892353"/>
                </a:cubicBezTo>
                <a:cubicBezTo>
                  <a:pt x="829964" y="1984836"/>
                  <a:pt x="1186222" y="2223159"/>
                  <a:pt x="1590788" y="2208931"/>
                </a:cubicBezTo>
                <a:cubicBezTo>
                  <a:pt x="1482098" y="2134233"/>
                  <a:pt x="1352276" y="2130676"/>
                  <a:pt x="1234528" y="2077320"/>
                </a:cubicBezTo>
                <a:cubicBezTo>
                  <a:pt x="1319065" y="2038192"/>
                  <a:pt x="1397562" y="2080877"/>
                  <a:pt x="1476060" y="2102219"/>
                </a:cubicBezTo>
                <a:cubicBezTo>
                  <a:pt x="1542482" y="2120004"/>
                  <a:pt x="1602864" y="2123562"/>
                  <a:pt x="1608902" y="2013292"/>
                </a:cubicBezTo>
                <a:cubicBezTo>
                  <a:pt x="1608902" y="2002622"/>
                  <a:pt x="1608902" y="1995507"/>
                  <a:pt x="1608902" y="1984836"/>
                </a:cubicBezTo>
                <a:cubicBezTo>
                  <a:pt x="1584749" y="1938595"/>
                  <a:pt x="1551538" y="1917252"/>
                  <a:pt x="1509271" y="1903025"/>
                </a:cubicBezTo>
                <a:cubicBezTo>
                  <a:pt x="1485118" y="1895910"/>
                  <a:pt x="1451907" y="1881683"/>
                  <a:pt x="1451907" y="1849668"/>
                </a:cubicBezTo>
                <a:cubicBezTo>
                  <a:pt x="1454926" y="1728729"/>
                  <a:pt x="1373409" y="1693158"/>
                  <a:pt x="1294912" y="1657587"/>
                </a:cubicBezTo>
                <a:cubicBezTo>
                  <a:pt x="1337180" y="1597117"/>
                  <a:pt x="1373409" y="1639802"/>
                  <a:pt x="1406620" y="1636245"/>
                </a:cubicBezTo>
                <a:cubicBezTo>
                  <a:pt x="1427754" y="1632688"/>
                  <a:pt x="1448887" y="1629132"/>
                  <a:pt x="1448887" y="1597117"/>
                </a:cubicBezTo>
                <a:cubicBezTo>
                  <a:pt x="1448887" y="1572219"/>
                  <a:pt x="1439830" y="1540204"/>
                  <a:pt x="1418696" y="1540204"/>
                </a:cubicBezTo>
                <a:cubicBezTo>
                  <a:pt x="1285854" y="1536647"/>
                  <a:pt x="1210375" y="1365909"/>
                  <a:pt x="1071494" y="1365909"/>
                </a:cubicBezTo>
                <a:cubicBezTo>
                  <a:pt x="986960" y="1365909"/>
                  <a:pt x="1113764" y="1269868"/>
                  <a:pt x="1044324" y="1230741"/>
                </a:cubicBezTo>
                <a:cubicBezTo>
                  <a:pt x="1029227" y="1220069"/>
                  <a:pt x="1086591" y="1205842"/>
                  <a:pt x="1110744" y="1209399"/>
                </a:cubicBezTo>
                <a:cubicBezTo>
                  <a:pt x="1134897" y="1212955"/>
                  <a:pt x="1156032" y="1237855"/>
                  <a:pt x="1186222" y="1220069"/>
                </a:cubicBezTo>
                <a:cubicBezTo>
                  <a:pt x="1201318" y="1156043"/>
                  <a:pt x="1162069" y="1131144"/>
                  <a:pt x="1125840" y="1113358"/>
                </a:cubicBezTo>
                <a:cubicBezTo>
                  <a:pt x="1047342" y="1070674"/>
                  <a:pt x="968844" y="1020875"/>
                  <a:pt x="881290" y="1006647"/>
                </a:cubicBezTo>
                <a:cubicBezTo>
                  <a:pt x="851099" y="1003089"/>
                  <a:pt x="832982" y="985305"/>
                  <a:pt x="836002" y="949734"/>
                </a:cubicBezTo>
                <a:cubicBezTo>
                  <a:pt x="842040" y="903491"/>
                  <a:pt x="872232" y="917720"/>
                  <a:pt x="896385" y="921277"/>
                </a:cubicBezTo>
                <a:cubicBezTo>
                  <a:pt x="911482" y="924835"/>
                  <a:pt x="926577" y="935506"/>
                  <a:pt x="941672" y="910606"/>
                </a:cubicBezTo>
                <a:cubicBezTo>
                  <a:pt x="588434" y="658055"/>
                  <a:pt x="401247" y="672284"/>
                  <a:pt x="5740" y="465975"/>
                </a:cubicBezTo>
                <a:cubicBezTo>
                  <a:pt x="93294" y="426847"/>
                  <a:pt x="156696" y="455303"/>
                  <a:pt x="217079" y="462417"/>
                </a:cubicBezTo>
                <a:cubicBezTo>
                  <a:pt x="368036" y="480203"/>
                  <a:pt x="274442" y="512216"/>
                  <a:pt x="425400" y="533558"/>
                </a:cubicBezTo>
                <a:cubicBezTo>
                  <a:pt x="497860" y="544229"/>
                  <a:pt x="564281" y="579800"/>
                  <a:pt x="645798" y="522887"/>
                </a:cubicBezTo>
                <a:cubicBezTo>
                  <a:pt x="700142" y="483759"/>
                  <a:pt x="787696" y="526444"/>
                  <a:pt x="854118" y="558458"/>
                </a:cubicBezTo>
                <a:cubicBezTo>
                  <a:pt x="908462" y="586915"/>
                  <a:pt x="962806" y="594028"/>
                  <a:pt x="1035266" y="558458"/>
                </a:cubicBezTo>
                <a:cubicBezTo>
                  <a:pt x="968844" y="537116"/>
                  <a:pt x="917520" y="519330"/>
                  <a:pt x="866193" y="505101"/>
                </a:cubicBezTo>
                <a:cubicBezTo>
                  <a:pt x="823926" y="494431"/>
                  <a:pt x="799772" y="469532"/>
                  <a:pt x="802792" y="416176"/>
                </a:cubicBezTo>
                <a:cubicBezTo>
                  <a:pt x="802792" y="387720"/>
                  <a:pt x="793735" y="348592"/>
                  <a:pt x="823926" y="334364"/>
                </a:cubicBezTo>
                <a:cubicBezTo>
                  <a:pt x="848079" y="320135"/>
                  <a:pt x="881290" y="334364"/>
                  <a:pt x="893366" y="359262"/>
                </a:cubicBezTo>
                <a:cubicBezTo>
                  <a:pt x="908462" y="405504"/>
                  <a:pt x="923557" y="448189"/>
                  <a:pt x="974883" y="451747"/>
                </a:cubicBezTo>
                <a:cubicBezTo>
                  <a:pt x="1044324" y="458860"/>
                  <a:pt x="1005074" y="430405"/>
                  <a:pt x="992998" y="394834"/>
                </a:cubicBezTo>
                <a:cubicBezTo>
                  <a:pt x="980921" y="355706"/>
                  <a:pt x="1017152" y="345034"/>
                  <a:pt x="1041304" y="352148"/>
                </a:cubicBezTo>
                <a:cubicBezTo>
                  <a:pt x="1131878" y="384162"/>
                  <a:pt x="1225472" y="327250"/>
                  <a:pt x="1319065" y="373491"/>
                </a:cubicBezTo>
                <a:cubicBezTo>
                  <a:pt x="1294912" y="259665"/>
                  <a:pt x="1243586" y="209867"/>
                  <a:pt x="1134897" y="192082"/>
                </a:cubicBezTo>
                <a:cubicBezTo>
                  <a:pt x="1095648" y="188525"/>
                  <a:pt x="1053380" y="195638"/>
                  <a:pt x="1017152" y="163625"/>
                </a:cubicBezTo>
                <a:cubicBezTo>
                  <a:pt x="996016" y="145839"/>
                  <a:pt x="974883" y="124497"/>
                  <a:pt x="989979" y="88927"/>
                </a:cubicBezTo>
                <a:cubicBezTo>
                  <a:pt x="999036" y="64027"/>
                  <a:pt x="1023188" y="64027"/>
                  <a:pt x="1044324" y="71141"/>
                </a:cubicBezTo>
                <a:cubicBezTo>
                  <a:pt x="1131878" y="110269"/>
                  <a:pt x="1225472" y="120941"/>
                  <a:pt x="1316045" y="135168"/>
                </a:cubicBezTo>
                <a:cubicBezTo>
                  <a:pt x="1331142" y="138725"/>
                  <a:pt x="1346237" y="145839"/>
                  <a:pt x="1361334" y="110269"/>
                </a:cubicBezTo>
                <a:cubicBezTo>
                  <a:pt x="1255664" y="78255"/>
                  <a:pt x="1153012" y="35571"/>
                  <a:pt x="104734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43072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E91FB6-6FC5-120F-738E-265A96619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9FC6AC-4A12-4825-8ABE-0732B8EF4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diagram">
            <a:extLst>
              <a:ext uri="{FF2B5EF4-FFF2-40B4-BE49-F238E27FC236}">
                <a16:creationId xmlns:a16="http://schemas.microsoft.com/office/drawing/2014/main" id="{3504F21D-FFBC-F515-60C7-E4DBD7D931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31" r="1" b="2944"/>
          <a:stretch>
            <a:fillRect/>
          </a:stretch>
        </p:blipFill>
        <p:spPr>
          <a:xfrm>
            <a:off x="1" y="10"/>
            <a:ext cx="11742233" cy="6788356"/>
          </a:xfrm>
          <a:custGeom>
            <a:avLst/>
            <a:gdLst/>
            <a:ahLst/>
            <a:cxnLst/>
            <a:rect l="l" t="t" r="r" b="b"/>
            <a:pathLst>
              <a:path w="11862683" h="6858000">
                <a:moveTo>
                  <a:pt x="0" y="0"/>
                </a:moveTo>
                <a:lnTo>
                  <a:pt x="4038600" y="0"/>
                </a:lnTo>
                <a:lnTo>
                  <a:pt x="4114800" y="0"/>
                </a:lnTo>
                <a:lnTo>
                  <a:pt x="4282294" y="0"/>
                </a:lnTo>
                <a:lnTo>
                  <a:pt x="6139260" y="0"/>
                </a:lnTo>
                <a:lnTo>
                  <a:pt x="6362810" y="0"/>
                </a:lnTo>
                <a:lnTo>
                  <a:pt x="7272221" y="0"/>
                </a:lnTo>
                <a:lnTo>
                  <a:pt x="10815342" y="0"/>
                </a:lnTo>
                <a:cubicBezTo>
                  <a:pt x="10709672" y="35571"/>
                  <a:pt x="10607020" y="78255"/>
                  <a:pt x="10501350" y="110269"/>
                </a:cubicBezTo>
                <a:cubicBezTo>
                  <a:pt x="10516447" y="145839"/>
                  <a:pt x="10531542" y="138725"/>
                  <a:pt x="10546639" y="135168"/>
                </a:cubicBezTo>
                <a:cubicBezTo>
                  <a:pt x="10637212" y="120941"/>
                  <a:pt x="10730806" y="110269"/>
                  <a:pt x="10818360" y="71141"/>
                </a:cubicBezTo>
                <a:cubicBezTo>
                  <a:pt x="10839496" y="64027"/>
                  <a:pt x="10863648" y="64027"/>
                  <a:pt x="10872705" y="88927"/>
                </a:cubicBezTo>
                <a:cubicBezTo>
                  <a:pt x="10887801" y="124497"/>
                  <a:pt x="10866668" y="145839"/>
                  <a:pt x="10845532" y="163625"/>
                </a:cubicBezTo>
                <a:cubicBezTo>
                  <a:pt x="10809304" y="195638"/>
                  <a:pt x="10767036" y="188525"/>
                  <a:pt x="10727787" y="192082"/>
                </a:cubicBezTo>
                <a:cubicBezTo>
                  <a:pt x="10619098" y="209867"/>
                  <a:pt x="10567772" y="259665"/>
                  <a:pt x="10543619" y="373491"/>
                </a:cubicBezTo>
                <a:cubicBezTo>
                  <a:pt x="10637212" y="327250"/>
                  <a:pt x="10730806" y="384162"/>
                  <a:pt x="10821380" y="352148"/>
                </a:cubicBezTo>
                <a:cubicBezTo>
                  <a:pt x="10845532" y="345034"/>
                  <a:pt x="10881763" y="355706"/>
                  <a:pt x="10869686" y="394834"/>
                </a:cubicBezTo>
                <a:cubicBezTo>
                  <a:pt x="10857610" y="430405"/>
                  <a:pt x="10818360" y="458860"/>
                  <a:pt x="10887801" y="451747"/>
                </a:cubicBezTo>
                <a:cubicBezTo>
                  <a:pt x="10939127" y="448189"/>
                  <a:pt x="10954222" y="405504"/>
                  <a:pt x="10969318" y="359262"/>
                </a:cubicBezTo>
                <a:cubicBezTo>
                  <a:pt x="10981394" y="334364"/>
                  <a:pt x="11014605" y="320135"/>
                  <a:pt x="11038758" y="334364"/>
                </a:cubicBezTo>
                <a:cubicBezTo>
                  <a:pt x="11068949" y="348592"/>
                  <a:pt x="11059892" y="387720"/>
                  <a:pt x="11059892" y="416176"/>
                </a:cubicBezTo>
                <a:cubicBezTo>
                  <a:pt x="11062912" y="469532"/>
                  <a:pt x="11038758" y="494431"/>
                  <a:pt x="10996491" y="505101"/>
                </a:cubicBezTo>
                <a:cubicBezTo>
                  <a:pt x="10945164" y="519330"/>
                  <a:pt x="10893840" y="537116"/>
                  <a:pt x="10827418" y="558458"/>
                </a:cubicBezTo>
                <a:cubicBezTo>
                  <a:pt x="10899878" y="594028"/>
                  <a:pt x="10954222" y="586915"/>
                  <a:pt x="11008566" y="558458"/>
                </a:cubicBezTo>
                <a:cubicBezTo>
                  <a:pt x="11074988" y="526444"/>
                  <a:pt x="11162542" y="483759"/>
                  <a:pt x="11216886" y="522887"/>
                </a:cubicBezTo>
                <a:cubicBezTo>
                  <a:pt x="11298403" y="579800"/>
                  <a:pt x="11364824" y="544229"/>
                  <a:pt x="11437284" y="533558"/>
                </a:cubicBezTo>
                <a:cubicBezTo>
                  <a:pt x="11588242" y="512216"/>
                  <a:pt x="11494648" y="480203"/>
                  <a:pt x="11645605" y="462417"/>
                </a:cubicBezTo>
                <a:cubicBezTo>
                  <a:pt x="11705988" y="455303"/>
                  <a:pt x="11769390" y="426847"/>
                  <a:pt x="11856944" y="465975"/>
                </a:cubicBezTo>
                <a:cubicBezTo>
                  <a:pt x="11461437" y="672284"/>
                  <a:pt x="11274250" y="658055"/>
                  <a:pt x="10921012" y="910606"/>
                </a:cubicBezTo>
                <a:cubicBezTo>
                  <a:pt x="10936107" y="935506"/>
                  <a:pt x="10951202" y="924835"/>
                  <a:pt x="10966299" y="921277"/>
                </a:cubicBezTo>
                <a:cubicBezTo>
                  <a:pt x="10990452" y="917720"/>
                  <a:pt x="11020644" y="903491"/>
                  <a:pt x="11026682" y="949734"/>
                </a:cubicBezTo>
                <a:cubicBezTo>
                  <a:pt x="11029702" y="985305"/>
                  <a:pt x="11011585" y="1003089"/>
                  <a:pt x="10981394" y="1006647"/>
                </a:cubicBezTo>
                <a:cubicBezTo>
                  <a:pt x="10893840" y="1020875"/>
                  <a:pt x="10815342" y="1070674"/>
                  <a:pt x="10736844" y="1113358"/>
                </a:cubicBezTo>
                <a:cubicBezTo>
                  <a:pt x="10700615" y="1131144"/>
                  <a:pt x="10661366" y="1156043"/>
                  <a:pt x="10676462" y="1220069"/>
                </a:cubicBezTo>
                <a:cubicBezTo>
                  <a:pt x="10706652" y="1237855"/>
                  <a:pt x="10727787" y="1212955"/>
                  <a:pt x="10751940" y="1209399"/>
                </a:cubicBezTo>
                <a:cubicBezTo>
                  <a:pt x="10776093" y="1205842"/>
                  <a:pt x="10833457" y="1220069"/>
                  <a:pt x="10818360" y="1230741"/>
                </a:cubicBezTo>
                <a:cubicBezTo>
                  <a:pt x="10748920" y="1269868"/>
                  <a:pt x="10875724" y="1365909"/>
                  <a:pt x="10791190" y="1365909"/>
                </a:cubicBezTo>
                <a:cubicBezTo>
                  <a:pt x="10652309" y="1365909"/>
                  <a:pt x="10576830" y="1536647"/>
                  <a:pt x="10443988" y="1540204"/>
                </a:cubicBezTo>
                <a:cubicBezTo>
                  <a:pt x="10422854" y="1540204"/>
                  <a:pt x="10413797" y="1572219"/>
                  <a:pt x="10413797" y="1597117"/>
                </a:cubicBezTo>
                <a:cubicBezTo>
                  <a:pt x="10413797" y="1629132"/>
                  <a:pt x="10434930" y="1632688"/>
                  <a:pt x="10456064" y="1636245"/>
                </a:cubicBezTo>
                <a:cubicBezTo>
                  <a:pt x="10489275" y="1639802"/>
                  <a:pt x="10525504" y="1597117"/>
                  <a:pt x="10567772" y="1657587"/>
                </a:cubicBezTo>
                <a:cubicBezTo>
                  <a:pt x="10489275" y="1693158"/>
                  <a:pt x="10407758" y="1728729"/>
                  <a:pt x="10410777" y="1849668"/>
                </a:cubicBezTo>
                <a:cubicBezTo>
                  <a:pt x="10410777" y="1881683"/>
                  <a:pt x="10377566" y="1895910"/>
                  <a:pt x="10353413" y="1903025"/>
                </a:cubicBezTo>
                <a:cubicBezTo>
                  <a:pt x="10311146" y="1917252"/>
                  <a:pt x="10277935" y="1938595"/>
                  <a:pt x="10253782" y="1984836"/>
                </a:cubicBezTo>
                <a:cubicBezTo>
                  <a:pt x="10253782" y="1995507"/>
                  <a:pt x="10253782" y="2002622"/>
                  <a:pt x="10253782" y="2013292"/>
                </a:cubicBezTo>
                <a:cubicBezTo>
                  <a:pt x="10259820" y="2123562"/>
                  <a:pt x="10320202" y="2120004"/>
                  <a:pt x="10386624" y="2102219"/>
                </a:cubicBezTo>
                <a:cubicBezTo>
                  <a:pt x="10465122" y="2080877"/>
                  <a:pt x="10543619" y="2038192"/>
                  <a:pt x="10628156" y="2077320"/>
                </a:cubicBezTo>
                <a:cubicBezTo>
                  <a:pt x="10510408" y="2130676"/>
                  <a:pt x="10380586" y="2134233"/>
                  <a:pt x="10271896" y="2208931"/>
                </a:cubicBezTo>
                <a:cubicBezTo>
                  <a:pt x="10676462" y="2223159"/>
                  <a:pt x="11032720" y="1984836"/>
                  <a:pt x="11425208" y="1892353"/>
                </a:cubicBezTo>
                <a:cubicBezTo>
                  <a:pt x="11413131" y="1952823"/>
                  <a:pt x="11379920" y="1967051"/>
                  <a:pt x="11352748" y="1974165"/>
                </a:cubicBezTo>
                <a:cubicBezTo>
                  <a:pt x="11207830" y="2020407"/>
                  <a:pt x="11081026" y="2112891"/>
                  <a:pt x="10948184" y="2191146"/>
                </a:cubicBezTo>
                <a:cubicBezTo>
                  <a:pt x="10893840" y="2223159"/>
                  <a:pt x="10854590" y="2258731"/>
                  <a:pt x="10833457" y="2326314"/>
                </a:cubicBezTo>
                <a:cubicBezTo>
                  <a:pt x="10815342" y="2390340"/>
                  <a:pt x="10779112" y="2418796"/>
                  <a:pt x="10712690" y="2401012"/>
                </a:cubicBezTo>
                <a:cubicBezTo>
                  <a:pt x="10658346" y="2386784"/>
                  <a:pt x="10600982" y="2393898"/>
                  <a:pt x="10543619" y="2401012"/>
                </a:cubicBezTo>
                <a:cubicBezTo>
                  <a:pt x="10480218" y="2408126"/>
                  <a:pt x="10407758" y="2479267"/>
                  <a:pt x="10422854" y="2518395"/>
                </a:cubicBezTo>
                <a:cubicBezTo>
                  <a:pt x="10453044" y="2582422"/>
                  <a:pt x="10504370" y="2550408"/>
                  <a:pt x="10546639" y="2543294"/>
                </a:cubicBezTo>
                <a:cubicBezTo>
                  <a:pt x="10597964" y="2536181"/>
                  <a:pt x="10691556" y="2518395"/>
                  <a:pt x="10691556" y="2525509"/>
                </a:cubicBezTo>
                <a:cubicBezTo>
                  <a:pt x="10724768" y="2685576"/>
                  <a:pt x="10800246" y="2564636"/>
                  <a:pt x="10854590" y="2564636"/>
                </a:cubicBezTo>
                <a:cubicBezTo>
                  <a:pt x="10905916" y="2564636"/>
                  <a:pt x="10957241" y="2546851"/>
                  <a:pt x="11005548" y="2532623"/>
                </a:cubicBezTo>
                <a:cubicBezTo>
                  <a:pt x="11068949" y="2514837"/>
                  <a:pt x="11126312" y="2546851"/>
                  <a:pt x="11186696" y="2553965"/>
                </a:cubicBezTo>
                <a:cubicBezTo>
                  <a:pt x="11241040" y="2561080"/>
                  <a:pt x="11210850" y="2653563"/>
                  <a:pt x="11244060" y="2692689"/>
                </a:cubicBezTo>
                <a:cubicBezTo>
                  <a:pt x="11250097" y="2703362"/>
                  <a:pt x="11256136" y="2703362"/>
                  <a:pt x="11262174" y="2703362"/>
                </a:cubicBezTo>
                <a:cubicBezTo>
                  <a:pt x="11280289" y="2980812"/>
                  <a:pt x="11597299" y="2913227"/>
                  <a:pt x="11597299" y="2923898"/>
                </a:cubicBezTo>
                <a:cubicBezTo>
                  <a:pt x="11624471" y="2941684"/>
                  <a:pt x="11657682" y="2899000"/>
                  <a:pt x="11690892" y="2941684"/>
                </a:cubicBezTo>
                <a:cubicBezTo>
                  <a:pt x="11548993" y="3137322"/>
                  <a:pt x="11331614" y="3183563"/>
                  <a:pt x="11138390" y="3329402"/>
                </a:cubicBezTo>
                <a:cubicBezTo>
                  <a:pt x="11298403" y="3379202"/>
                  <a:pt x="11391998" y="3208463"/>
                  <a:pt x="11509744" y="3229805"/>
                </a:cubicBezTo>
                <a:cubicBezTo>
                  <a:pt x="11567107" y="3283162"/>
                  <a:pt x="11395016" y="3368530"/>
                  <a:pt x="11561068" y="3393429"/>
                </a:cubicBezTo>
                <a:cubicBezTo>
                  <a:pt x="11488610" y="3439672"/>
                  <a:pt x="11437284" y="3485914"/>
                  <a:pt x="11385959" y="3539269"/>
                </a:cubicBezTo>
                <a:cubicBezTo>
                  <a:pt x="11298403" y="3635309"/>
                  <a:pt x="11280289" y="3699337"/>
                  <a:pt x="11322556" y="3827390"/>
                </a:cubicBezTo>
                <a:cubicBezTo>
                  <a:pt x="11349730" y="3912759"/>
                  <a:pt x="11388978" y="3991015"/>
                  <a:pt x="11352748" y="4090612"/>
                </a:cubicBezTo>
                <a:cubicBezTo>
                  <a:pt x="11328595" y="4158196"/>
                  <a:pt x="11337653" y="4204438"/>
                  <a:pt x="11428226" y="4172424"/>
                </a:cubicBezTo>
                <a:cubicBezTo>
                  <a:pt x="11524840" y="4140411"/>
                  <a:pt x="11561068" y="4200882"/>
                  <a:pt x="11536915" y="4321821"/>
                </a:cubicBezTo>
                <a:cubicBezTo>
                  <a:pt x="11521821" y="4400076"/>
                  <a:pt x="11536915" y="4424975"/>
                  <a:pt x="11603338" y="4414305"/>
                </a:cubicBezTo>
                <a:cubicBezTo>
                  <a:pt x="11675796" y="4403633"/>
                  <a:pt x="11745236" y="4353835"/>
                  <a:pt x="11835811" y="4378734"/>
                </a:cubicBezTo>
                <a:cubicBezTo>
                  <a:pt x="11763352" y="4521016"/>
                  <a:pt x="11609374" y="4478331"/>
                  <a:pt x="11524840" y="4613499"/>
                </a:cubicBezTo>
                <a:cubicBezTo>
                  <a:pt x="11624471" y="4613499"/>
                  <a:pt x="11702969" y="4613499"/>
                  <a:pt x="11775427" y="4585042"/>
                </a:cubicBezTo>
                <a:cubicBezTo>
                  <a:pt x="11805619" y="4574373"/>
                  <a:pt x="11838830" y="4560144"/>
                  <a:pt x="11856944" y="4602828"/>
                </a:cubicBezTo>
                <a:cubicBezTo>
                  <a:pt x="11878080" y="4652628"/>
                  <a:pt x="11835811" y="4670412"/>
                  <a:pt x="11811658" y="4677526"/>
                </a:cubicBezTo>
                <a:cubicBezTo>
                  <a:pt x="11742216" y="4702425"/>
                  <a:pt x="11687874" y="4759339"/>
                  <a:pt x="11627490" y="4805580"/>
                </a:cubicBezTo>
                <a:cubicBezTo>
                  <a:pt x="11497668" y="4905177"/>
                  <a:pt x="11355767" y="4990547"/>
                  <a:pt x="11247078" y="5154171"/>
                </a:cubicBezTo>
                <a:cubicBezTo>
                  <a:pt x="11382940" y="5111487"/>
                  <a:pt x="11485590" y="5011889"/>
                  <a:pt x="11615414" y="4994104"/>
                </a:cubicBezTo>
                <a:cubicBezTo>
                  <a:pt x="11503704" y="5143500"/>
                  <a:pt x="11361806" y="5243097"/>
                  <a:pt x="11228964" y="5353367"/>
                </a:cubicBezTo>
                <a:cubicBezTo>
                  <a:pt x="11189714" y="5385379"/>
                  <a:pt x="11150466" y="5406721"/>
                  <a:pt x="11144428" y="5474306"/>
                </a:cubicBezTo>
                <a:cubicBezTo>
                  <a:pt x="11126312" y="5605917"/>
                  <a:pt x="11078008" y="5712629"/>
                  <a:pt x="10969318" y="5769542"/>
                </a:cubicBezTo>
                <a:cubicBezTo>
                  <a:pt x="10969318" y="5769542"/>
                  <a:pt x="10975356" y="5790884"/>
                  <a:pt x="10978374" y="5801555"/>
                </a:cubicBezTo>
                <a:cubicBezTo>
                  <a:pt x="11044797" y="5805112"/>
                  <a:pt x="11096122" y="5726858"/>
                  <a:pt x="11177639" y="5755314"/>
                </a:cubicBezTo>
                <a:cubicBezTo>
                  <a:pt x="11096122" y="5862025"/>
                  <a:pt x="11029702" y="5954508"/>
                  <a:pt x="10917992" y="6004307"/>
                </a:cubicBezTo>
                <a:cubicBezTo>
                  <a:pt x="10827418" y="6043434"/>
                  <a:pt x="10715710" y="6068335"/>
                  <a:pt x="10649289" y="6196388"/>
                </a:cubicBezTo>
                <a:cubicBezTo>
                  <a:pt x="10724768" y="6221287"/>
                  <a:pt x="10782132" y="6189274"/>
                  <a:pt x="10839496" y="6167932"/>
                </a:cubicBezTo>
                <a:cubicBezTo>
                  <a:pt x="10927050" y="6132361"/>
                  <a:pt x="11014605" y="6093234"/>
                  <a:pt x="11102160" y="6057663"/>
                </a:cubicBezTo>
                <a:cubicBezTo>
                  <a:pt x="11135372" y="6043434"/>
                  <a:pt x="11171600" y="6036320"/>
                  <a:pt x="11192734" y="6100347"/>
                </a:cubicBezTo>
                <a:cubicBezTo>
                  <a:pt x="11081026" y="6114575"/>
                  <a:pt x="11014605" y="6199945"/>
                  <a:pt x="10945164" y="6281757"/>
                </a:cubicBezTo>
                <a:cubicBezTo>
                  <a:pt x="10905916" y="6327999"/>
                  <a:pt x="10872705" y="6388469"/>
                  <a:pt x="10803265" y="6367127"/>
                </a:cubicBezTo>
                <a:cubicBezTo>
                  <a:pt x="10767036" y="6356456"/>
                  <a:pt x="10742882" y="6388469"/>
                  <a:pt x="10745901" y="6431153"/>
                </a:cubicBezTo>
                <a:cubicBezTo>
                  <a:pt x="10760998" y="6580550"/>
                  <a:pt x="10673442" y="6630349"/>
                  <a:pt x="10582868" y="6658805"/>
                </a:cubicBezTo>
                <a:cubicBezTo>
                  <a:pt x="10450026" y="6701489"/>
                  <a:pt x="10332280" y="6786859"/>
                  <a:pt x="10208496" y="6858000"/>
                </a:cubicBezTo>
                <a:lnTo>
                  <a:pt x="7272221" y="6858000"/>
                </a:lnTo>
                <a:lnTo>
                  <a:pt x="6362810" y="6858000"/>
                </a:lnTo>
                <a:lnTo>
                  <a:pt x="6139260" y="6858000"/>
                </a:lnTo>
                <a:lnTo>
                  <a:pt x="4282294" y="6858000"/>
                </a:lnTo>
                <a:lnTo>
                  <a:pt x="4114800" y="6858000"/>
                </a:lnTo>
                <a:lnTo>
                  <a:pt x="40386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18686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E3917C-F7BB-DAF4-1655-C310BED6FA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9383A431-5AA8-F55E-E2BA-0376F674B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17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411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9A6BCE-7220-7CBE-3B40-251462CD2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report&#10;&#10;AI-generated content may be incorrect.">
            <a:extLst>
              <a:ext uri="{FF2B5EF4-FFF2-40B4-BE49-F238E27FC236}">
                <a16:creationId xmlns:a16="http://schemas.microsoft.com/office/drawing/2014/main" id="{E8D2CBCB-52AA-36F4-9566-472A99215F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416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1DBBEF-74DC-5114-0097-52F4B27891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E42A2DD1-D017-8696-692D-7BDF5422D4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4" b="133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483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737C95-6D8D-F644-5C5D-5B2792A13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diagram on a piece of paper&#10;&#10;AI-generated content may be incorrect.">
            <a:extLst>
              <a:ext uri="{FF2B5EF4-FFF2-40B4-BE49-F238E27FC236}">
                <a16:creationId xmlns:a16="http://schemas.microsoft.com/office/drawing/2014/main" id="{69E4FBE7-FDD4-2F38-1334-162951DA1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434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2D1FC7-D3FE-5492-14FF-9B10FF8CD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dashboard&#10;&#10;AI-generated content may be incorrect.">
            <a:extLst>
              <a:ext uri="{FF2B5EF4-FFF2-40B4-BE49-F238E27FC236}">
                <a16:creationId xmlns:a16="http://schemas.microsoft.com/office/drawing/2014/main" id="{5DB1F832-1765-106C-C46A-5C96917A1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" r="1" b="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942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9AF975-431F-DCEA-2CC3-DD01C73F6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diagram of a business analysis&#10;&#10;AI-generated content may be incorrect.">
            <a:extLst>
              <a:ext uri="{FF2B5EF4-FFF2-40B4-BE49-F238E27FC236}">
                <a16:creationId xmlns:a16="http://schemas.microsoft.com/office/drawing/2014/main" id="{0FC14F96-EAE7-2F25-01F1-B055CD370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5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832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ashik jaman</dc:creator>
  <cp:lastModifiedBy>ashik jaman</cp:lastModifiedBy>
  <cp:revision>1</cp:revision>
  <dcterms:created xsi:type="dcterms:W3CDTF">2025-09-05T07:32:07Z</dcterms:created>
  <dcterms:modified xsi:type="dcterms:W3CDTF">2025-09-05T07:38:30Z</dcterms:modified>
</cp:coreProperties>
</file>

<file path=docProps/thumbnail.jpeg>
</file>